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amazing-arctic-640-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r>
              <a:rPr lang="ru-RU" sz="8800" b="1" dirty="0" smtClean="0"/>
              <a:t>Самые холодные </a:t>
            </a:r>
            <a:br>
              <a:rPr lang="ru-RU" sz="8800" b="1" dirty="0" smtClean="0"/>
            </a:br>
            <a:r>
              <a:rPr lang="ru-RU" sz="8800" b="1" dirty="0" smtClean="0"/>
              <a:t/>
            </a:r>
            <a:br>
              <a:rPr lang="ru-RU" sz="8800" b="1" dirty="0" smtClean="0"/>
            </a:br>
            <a:r>
              <a:rPr lang="ru-RU" sz="8800" b="1" dirty="0" smtClean="0"/>
              <a:t/>
            </a:r>
            <a:br>
              <a:rPr lang="ru-RU" sz="8800" b="1" dirty="0" smtClean="0"/>
            </a:br>
            <a:r>
              <a:rPr lang="ru-RU" sz="8800" b="1" dirty="0" smtClean="0"/>
              <a:t>районы Земли</a:t>
            </a:r>
            <a:endParaRPr lang="ru-RU" sz="8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_59de_d49f4892_XL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71612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Арктика – это необычайная красота: снежная пустыня, льды, дикие животные. 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348787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14291"/>
            <a:ext cx="7858180" cy="642942"/>
          </a:xfrm>
        </p:spPr>
        <p:txBody>
          <a:bodyPr>
            <a:noAutofit/>
          </a:bodyPr>
          <a:lstStyle/>
          <a:p>
            <a:r>
              <a:rPr lang="ru-RU" sz="7200" dirty="0" smtClean="0"/>
              <a:t>Интересные факты</a:t>
            </a:r>
            <a:endParaRPr lang="ru-RU" sz="72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85786" y="1214422"/>
            <a:ext cx="7858180" cy="52149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1214422"/>
            <a:ext cx="77153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Ледяная шапка Арктики отражает солнечные лучи и не дает планете перегреться.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В Арктике очень холодное лето. Средняя температура зимой составляет –36 °С, а в летние месяцы – 0 °С.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Пустыни – это не только пески под палящим солнцем. Пустыни бывают и снежные, называемые арктическими. Они покрыты ледниками и камнями, изредка мхом.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Снег в Арктике лежит почти круглый год.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Несмотря на низкую температуру, в Арктике есть жизнь(белые медведи, северные олени, песцы, зайцы, лемминги, белые совы, кайры, гагарки, чайки и даже вороны, моржи, тюлени, нарвалы и белухи)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Животные приспособились к суровым условиям за счет толстого слоя подкожного жира и густого меха или пуха. </a:t>
            </a:r>
          </a:p>
          <a:p>
            <a:pPr>
              <a:buFont typeface="Arial" pitchFamily="34" charset="0"/>
              <a:buChar char="•"/>
            </a:pP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арктика.белый медвед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85720" y="274638"/>
            <a:ext cx="8643998" cy="582594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Белый медведь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арктика.дикий северный олен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511156"/>
          </a:xfrm>
        </p:spPr>
        <p:txBody>
          <a:bodyPr>
            <a:noAutofit/>
          </a:bodyPr>
          <a:lstStyle/>
          <a:p>
            <a:r>
              <a:rPr lang="ru-RU" b="1" dirty="0" smtClean="0"/>
              <a:t>Северный олень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cd027152bbcdfa3458a1e2a29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2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582594"/>
          </a:xfrm>
        </p:spPr>
        <p:txBody>
          <a:bodyPr>
            <a:noAutofit/>
          </a:bodyPr>
          <a:lstStyle/>
          <a:p>
            <a:r>
              <a:rPr lang="ru-RU" b="1" dirty="0" smtClean="0"/>
              <a:t>Песец</a:t>
            </a:r>
            <a:endParaRPr lang="ru-RU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Tunturisopuli_Lemmus_Lemmu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072206"/>
            <a:ext cx="8229600" cy="582594"/>
          </a:xfrm>
        </p:spPr>
        <p:txBody>
          <a:bodyPr>
            <a:noAutofit/>
          </a:bodyPr>
          <a:lstStyle/>
          <a:p>
            <a:r>
              <a:rPr lang="ru-RU" b="1" dirty="0" smtClean="0"/>
              <a:t>Лемминг</a:t>
            </a:r>
            <a:endParaRPr lang="ru-RU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0_7946b_55101f2d_XL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9690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Белая сова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00px-Gavia_arctica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Чернозобая гагара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0004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72547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Птичий базар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арктика.морж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25470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Морж</a:t>
            </a:r>
            <a:endParaRPr lang="ru-RU" sz="40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анрктика.телен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Тюлень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00px-AntarcticaDomeCSno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Антарктида – Южный полюс Земли, полюс холода.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2_02_2009_0696580001234448810_unknow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85729"/>
            <a:ext cx="7772400" cy="1000132"/>
          </a:xfrm>
        </p:spPr>
        <p:txBody>
          <a:bodyPr/>
          <a:lstStyle/>
          <a:p>
            <a:r>
              <a:rPr lang="ru-RU" dirty="0" smtClean="0"/>
              <a:t>Интересные факты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714348" y="1500174"/>
            <a:ext cx="7715304" cy="500066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</a:rPr>
              <a:t>Антарктида отличается крайне суровым холодным климатом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l"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</a:rPr>
              <a:t>Средние температуры зимних месяцев (июнь, июль, август) от −60 до −75 °С, летних (декабрь, январь, февраль) от −30 до −50 °С; на побережье зимой от −8 до −35 °С, летом 0—5 °С.</a:t>
            </a:r>
          </a:p>
          <a:p>
            <a:pPr algn="l"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</a:rPr>
              <a:t> Осадки выпадают только в виде снега. Он образует ледниковый покров (снег спрессовывается под собственным весом) толщиной более 1700 м, местами достигающий 4300 м.</a:t>
            </a:r>
          </a:p>
          <a:p>
            <a:pPr algn="l"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</a:rPr>
              <a:t>Растения и животные наиболее распространены в приморской полосе. Наземная растительность на лишённых льда участках существует в основном в виде различных видов мхов и лишайников и сплошного покрова не образует.</a:t>
            </a:r>
          </a:p>
          <a:p>
            <a:pPr algn="l"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</a:rPr>
              <a:t>Из наземных животных обитают тюлени и птицы(буревестник, поморник, полярная крачка, пингвины Адели и императорские пингвины).</a:t>
            </a:r>
          </a:p>
          <a:p>
            <a:pPr algn="l"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</a:rPr>
              <a:t>Полностью сухопутные животные отсутствуют.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A_majestic_line_of_Emperor_penguins,_Antarctic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061092"/>
            <a:ext cx="8229600" cy="796908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Императорские пингвины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foto_3(8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8579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Пингвины Адели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Антарктический крил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Антарктический криль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одводный мир антарктид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Подводный мир Антарктиды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325</Words>
  <Application>Microsoft Office PowerPoint</Application>
  <PresentationFormat>Экран (4:3)</PresentationFormat>
  <Paragraphs>30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Самые холодные    районы Земли</vt:lpstr>
      <vt:lpstr>Арктика – это необычайная красота: снежная пустыня, льды, дикие животные. </vt:lpstr>
      <vt:lpstr>Интересные факты</vt:lpstr>
      <vt:lpstr>Белый медведь</vt:lpstr>
      <vt:lpstr>Северный олень</vt:lpstr>
      <vt:lpstr>Песец</vt:lpstr>
      <vt:lpstr>Лемминг</vt:lpstr>
      <vt:lpstr>Белая сова</vt:lpstr>
      <vt:lpstr>Чернозобая гагара</vt:lpstr>
      <vt:lpstr>Птичий базар</vt:lpstr>
      <vt:lpstr>Морж</vt:lpstr>
      <vt:lpstr>Тюлень</vt:lpstr>
      <vt:lpstr>Антарктида – Южный полюс Земли, полюс холода.</vt:lpstr>
      <vt:lpstr>Интересные факты</vt:lpstr>
      <vt:lpstr>Императорские пингвины</vt:lpstr>
      <vt:lpstr>Пингвины Адели</vt:lpstr>
      <vt:lpstr>Антарктический криль</vt:lpstr>
      <vt:lpstr>Подводный мир Антарктиды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Самые холодные    районы Земли</dc:title>
  <dc:creator>Марина</dc:creator>
  <cp:lastModifiedBy>Марина</cp:lastModifiedBy>
  <cp:revision>2</cp:revision>
  <dcterms:created xsi:type="dcterms:W3CDTF">2013-02-04T19:06:04Z</dcterms:created>
  <dcterms:modified xsi:type="dcterms:W3CDTF">2013-02-04T20:44:44Z</dcterms:modified>
</cp:coreProperties>
</file>